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7" r:id="rId17"/>
    <p:sldId id="263" r:id="rId18"/>
    <p:sldId id="271" r:id="rId19"/>
    <p:sldId id="290" r:id="rId20"/>
    <p:sldId id="272" r:id="rId21"/>
    <p:sldId id="275" r:id="rId22"/>
    <p:sldId id="276" r:id="rId23"/>
    <p:sldId id="279" r:id="rId24"/>
    <p:sldId id="281" r:id="rId25"/>
    <p:sldId id="301" r:id="rId26"/>
    <p:sldId id="287" r:id="rId27"/>
    <p:sldId id="299" r:id="rId28"/>
    <p:sldId id="296" r:id="rId29"/>
    <p:sldId id="295" r:id="rId30"/>
    <p:sldId id="274" r:id="rId31"/>
    <p:sldId id="291" r:id="rId32"/>
    <p:sldId id="292" r:id="rId33"/>
    <p:sldId id="300" r:id="rId34"/>
    <p:sldId id="303" r:id="rId35"/>
    <p:sldId id="293" r:id="rId36"/>
    <p:sldId id="268" r:id="rId37"/>
    <p:sldId id="282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84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7.png"/><Relationship Id="rId21" Type="http://schemas.openxmlformats.org/officeDocument/2006/relationships/image" Target="../media/image93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650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91.png"/><Relationship Id="rId4" Type="http://schemas.openxmlformats.org/officeDocument/2006/relationships/image" Target="../media/image78.png"/><Relationship Id="rId9" Type="http://schemas.openxmlformats.org/officeDocument/2006/relationships/image" Target="../media/image76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5.gif"/><Relationship Id="rId7" Type="http://schemas.openxmlformats.org/officeDocument/2006/relationships/image" Target="../media/image75.pn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96.png"/><Relationship Id="rId9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2.png"/><Relationship Id="rId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3" Type="http://schemas.openxmlformats.org/officeDocument/2006/relationships/slide" Target="slide25.xml"/><Relationship Id="rId7" Type="http://schemas.openxmlformats.org/officeDocument/2006/relationships/slide" Target="slide31.xml"/><Relationship Id="rId12" Type="http://schemas.openxmlformats.org/officeDocument/2006/relationships/slide" Target="slide38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slide" Target="slide30.xml"/><Relationship Id="rId5" Type="http://schemas.openxmlformats.org/officeDocument/2006/relationships/slide" Target="slide26.xml"/><Relationship Id="rId15" Type="http://schemas.openxmlformats.org/officeDocument/2006/relationships/image" Target="../media/image1050.png"/><Relationship Id="rId10" Type="http://schemas.openxmlformats.org/officeDocument/2006/relationships/slide" Target="slide35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3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35.png"/><Relationship Id="rId7" Type="http://schemas.openxmlformats.org/officeDocument/2006/relationships/image" Target="../media/image6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13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38.png"/><Relationship Id="rId10" Type="http://schemas.openxmlformats.org/officeDocument/2006/relationships/image" Target="../media/image62.png"/><Relationship Id="rId4" Type="http://schemas.openxmlformats.org/officeDocument/2006/relationships/image" Target="../media/image260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670.png"/><Relationship Id="rId7" Type="http://schemas.openxmlformats.org/officeDocument/2006/relationships/image" Target="../media/image75.png"/><Relationship Id="rId12" Type="http://schemas.openxmlformats.org/officeDocument/2006/relationships/image" Target="../media/image87.png"/><Relationship Id="rId2" Type="http://schemas.openxmlformats.org/officeDocument/2006/relationships/image" Target="../media/image17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180.png"/><Relationship Id="rId9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emf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17" Type="http://schemas.openxmlformats.org/officeDocument/2006/relationships/image" Target="../media/image58.png"/><Relationship Id="rId2" Type="http://schemas.openxmlformats.org/officeDocument/2006/relationships/image" Target="../media/image4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image" Target="../media/image27.png"/><Relationship Id="rId4" Type="http://schemas.openxmlformats.org/officeDocument/2006/relationships/image" Target="../media/image50.png"/><Relationship Id="rId9" Type="http://schemas.openxmlformats.org/officeDocument/2006/relationships/image" Target="../media/image25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2020)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A96E692-1EB0-C377-477B-9BA6F0BD23BF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40792" y="2611156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40792" y="4627998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40792" y="4318500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92955" y="2961751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967" y="3131282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55837" y="2611156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91232" y="2792728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272820" y="5541945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D7C5E-258D-52CF-38A7-946B0380ED94}"/>
              </a:ext>
            </a:extLst>
          </p:cNvPr>
          <p:cNvSpPr/>
          <p:nvPr/>
        </p:nvSpPr>
        <p:spPr>
          <a:xfrm>
            <a:off x="4035352" y="2954317"/>
            <a:ext cx="3609975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words?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4762417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5062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465241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incorrectly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are not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047004" y="4085471"/>
            <a:ext cx="3199309" cy="2772529"/>
            <a:chOff x="3072328" y="4117418"/>
            <a:chExt cx="3199309" cy="27725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3905492" y="6628337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378156" y="1380441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634556" y="3613826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</a:t>
              </a:r>
              <a:r>
                <a:rPr lang="en-US" sz="1200" dirty="0" err="1">
                  <a:latin typeface="Lucida grande" panose="020B0502040204020203"/>
                </a:rPr>
                <a:t>momomer</a:t>
              </a:r>
              <a:r>
                <a:rPr lang="en-US" sz="1200" dirty="0">
                  <a:latin typeface="Lucida grande" panose="020B0502040204020203"/>
                </a:rPr>
                <a:t>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247349" y="1575466"/>
            <a:ext cx="2380089" cy="2264445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1"/>
              <a:ext cx="201276" cy="2012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1"/>
              <a:ext cx="201276" cy="2012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7"/>
              <a:ext cx="201276" cy="2012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7"/>
              <a:ext cx="201276" cy="2012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7"/>
              <a:ext cx="201276" cy="2012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6"/>
              <a:ext cx="201276" cy="2012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stCxn id="57" idx="6"/>
              <a:endCxn id="59" idx="2"/>
            </p:cNvCxnSpPr>
            <p:nvPr/>
          </p:nvCxnSpPr>
          <p:spPr>
            <a:xfrm>
              <a:off x="8058776" y="2397499"/>
              <a:ext cx="20713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66552" y="2117843"/>
              <a:ext cx="0" cy="17901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67190" y="2017205"/>
              <a:ext cx="22734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95814" y="2017205"/>
              <a:ext cx="25752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53978" y="2117843"/>
              <a:ext cx="0" cy="1682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5587</TotalTime>
  <Words>1896</Words>
  <Application>Microsoft Office PowerPoint</Application>
  <PresentationFormat>Widescreen</PresentationFormat>
  <Paragraphs>452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220</cp:revision>
  <dcterms:created xsi:type="dcterms:W3CDTF">2022-03-28T18:43:16Z</dcterms:created>
  <dcterms:modified xsi:type="dcterms:W3CDTF">2022-09-08T01:16:17Z</dcterms:modified>
</cp:coreProperties>
</file>